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4.jpg" ContentType="image/gif"/>
  <Override PartName="/ppt/media/image6.jpg" ContentType="image/gif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5" r:id="rId2"/>
    <p:sldId id="259" r:id="rId3"/>
    <p:sldId id="256" r:id="rId4"/>
    <p:sldId id="258" r:id="rId5"/>
    <p:sldId id="260" r:id="rId6"/>
    <p:sldId id="261" r:id="rId7"/>
    <p:sldId id="262" r:id="rId8"/>
    <p:sldId id="263" r:id="rId9"/>
    <p:sldId id="266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E424"/>
    <a:srgbClr val="DC3C90"/>
    <a:srgbClr val="47B9A3"/>
    <a:srgbClr val="FF99CC"/>
    <a:srgbClr val="25B2B9"/>
    <a:srgbClr val="FF6600"/>
    <a:srgbClr val="946E9E"/>
    <a:srgbClr val="E96E09"/>
    <a:srgbClr val="F474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762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01AE6-4EE6-4A65-8342-73CC8DEE4571}" type="datetimeFigureOut">
              <a:rPr lang="ru-RU" smtClean="0"/>
              <a:t>14.11.2020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C4537-F8CC-46F0-B0BF-2CCC023ADEC1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01AE6-4EE6-4A65-8342-73CC8DEE4571}" type="datetimeFigureOut">
              <a:rPr lang="ru-RU" smtClean="0"/>
              <a:t>14.11.2020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C4537-F8CC-46F0-B0BF-2CCC023ADEC1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01AE6-4EE6-4A65-8342-73CC8DEE4571}" type="datetimeFigureOut">
              <a:rPr lang="ru-RU" smtClean="0"/>
              <a:t>14.11.2020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C4537-F8CC-46F0-B0BF-2CCC023ADEC1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01AE6-4EE6-4A65-8342-73CC8DEE4571}" type="datetimeFigureOut">
              <a:rPr lang="ru-RU" smtClean="0"/>
              <a:t>14.11.2020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C4537-F8CC-46F0-B0BF-2CCC023ADEC1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01AE6-4EE6-4A65-8342-73CC8DEE4571}" type="datetimeFigureOut">
              <a:rPr lang="ru-RU" smtClean="0"/>
              <a:t>14.11.2020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C4537-F8CC-46F0-B0BF-2CCC023ADEC1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01AE6-4EE6-4A65-8342-73CC8DEE4571}" type="datetimeFigureOut">
              <a:rPr lang="ru-RU" smtClean="0"/>
              <a:t>14.11.2020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C4537-F8CC-46F0-B0BF-2CCC023ADEC1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01AE6-4EE6-4A65-8342-73CC8DEE4571}" type="datetimeFigureOut">
              <a:rPr lang="ru-RU" smtClean="0"/>
              <a:t>14.11.2020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C4537-F8CC-46F0-B0BF-2CCC023ADEC1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01AE6-4EE6-4A65-8342-73CC8DEE4571}" type="datetimeFigureOut">
              <a:rPr lang="ru-RU" smtClean="0"/>
              <a:t>14.11.2020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C4537-F8CC-46F0-B0BF-2CCC023ADEC1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01AE6-4EE6-4A65-8342-73CC8DEE4571}" type="datetimeFigureOut">
              <a:rPr lang="ru-RU" smtClean="0"/>
              <a:t>14.11.2020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C4537-F8CC-46F0-B0BF-2CCC023ADEC1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01AE6-4EE6-4A65-8342-73CC8DEE4571}" type="datetimeFigureOut">
              <a:rPr lang="ru-RU" smtClean="0"/>
              <a:t>14.11.2020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C4537-F8CC-46F0-B0BF-2CCC023ADEC1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01AE6-4EE6-4A65-8342-73CC8DEE4571}" type="datetimeFigureOut">
              <a:rPr lang="ru-RU" smtClean="0"/>
              <a:t>14.11.2020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C4537-F8CC-46F0-B0BF-2CCC023ADEC1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7001AE6-4EE6-4A65-8342-73CC8DEE4571}" type="datetimeFigureOut">
              <a:rPr lang="ru-RU" smtClean="0"/>
              <a:t>14.11.2020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9BC4537-F8CC-46F0-B0BF-2CCC023ADEC1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gif"/><Relationship Id="rId5" Type="http://schemas.openxmlformats.org/officeDocument/2006/relationships/image" Target="../media/image13.gif"/><Relationship Id="rId4" Type="http://schemas.openxmlformats.org/officeDocument/2006/relationships/image" Target="../media/image12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gi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96752"/>
            <a:ext cx="7632848" cy="2232248"/>
          </a:xfrm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perspectiveRight"/>
            <a:lightRig rig="threePt" dir="t"/>
          </a:scene3d>
        </p:spPr>
        <p:txBody>
          <a:bodyPr/>
          <a:lstStyle/>
          <a:p>
            <a:r>
              <a:rPr lang="en-US" sz="3200" dirty="0"/>
              <a:t> </a:t>
            </a:r>
            <a:r>
              <a:rPr lang="ru-RU" sz="3200" dirty="0"/>
              <a:t> </a:t>
            </a:r>
            <a:r>
              <a:rPr lang="ru-RU" sz="3200" dirty="0">
                <a:ln w="12700">
                  <a:solidFill>
                    <a:srgbClr val="FFFF00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Сказка ложь, да в ней намек! </a:t>
            </a:r>
            <a:r>
              <a:rPr lang="ru-RU" sz="3200" dirty="0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3200" dirty="0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3200" dirty="0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Добрым </a:t>
            </a:r>
            <a:r>
              <a:rPr lang="ru-RU" sz="3200" dirty="0">
                <a:ln w="12700">
                  <a:solidFill>
                    <a:srgbClr val="FFFF00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молодцам урок. </a:t>
            </a:r>
            <a:r>
              <a:rPr lang="ru-RU" sz="3200" dirty="0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3200" dirty="0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3200" dirty="0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( </a:t>
            </a:r>
            <a:r>
              <a:rPr lang="ru-RU" sz="3200" dirty="0">
                <a:ln w="12700">
                  <a:solidFill>
                    <a:srgbClr val="FFFF00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</a:t>
            </a:r>
            <a:r>
              <a:rPr lang="ru-RU" sz="3200" dirty="0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 С. Пушкин</a:t>
            </a:r>
            <a:r>
              <a:rPr lang="ru-RU" sz="3200" dirty="0">
                <a:ln w="12700">
                  <a:solidFill>
                    <a:srgbClr val="FFFF00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)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851920" y="5013176"/>
            <a:ext cx="4680520" cy="753264"/>
          </a:xfrm>
        </p:spPr>
        <p:txBody>
          <a:bodyPr>
            <a:normAutofit/>
          </a:bodyPr>
          <a:lstStyle/>
          <a:p>
            <a:pPr marL="45720" indent="0">
              <a:buNone/>
            </a:pP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8725771"/>
      </p:ext>
    </p:extLst>
  </p:cSld>
  <p:clrMapOvr>
    <a:masterClrMapping/>
  </p:clrMapOvr>
  <p:transition spd="slow" advClick="0" advTm="5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0" t="15802" r="4198" b="7490"/>
          <a:stretch/>
        </p:blipFill>
        <p:spPr bwMode="auto">
          <a:xfrm>
            <a:off x="321356" y="332656"/>
            <a:ext cx="8432800" cy="5260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253316" y="5705955"/>
            <a:ext cx="45688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_OldTyperCmDcFnt1" panose="04090504030505020304" pitchFamily="82" charset="-52"/>
              </a:rPr>
              <a:t>Репка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_OldTyperCmDcFnt1" panose="04090504030505020304" pitchFamily="82" charset="-52"/>
            </a:endParaRPr>
          </a:p>
        </p:txBody>
      </p:sp>
      <p:pic>
        <p:nvPicPr>
          <p:cNvPr id="1033" name="Picture 9" descr="C:\Users\User11\Desktop\u_3a0203bd0f909798a8f4fc108badbd06_800 (1)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2195" y="5631033"/>
            <a:ext cx="1187624" cy="1187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170242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16632"/>
            <a:ext cx="8316416" cy="5364519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915816" y="5684161"/>
            <a:ext cx="22060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gatha-Modern" panose="020B7200000000000000" pitchFamily="34" charset="0"/>
              </a:rPr>
              <a:t>Золушка</a:t>
            </a: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5460026"/>
            <a:ext cx="1304925" cy="13716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34621" y="5460026"/>
            <a:ext cx="1224136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5247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562" y="188640"/>
            <a:ext cx="8834874" cy="612068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4999" y="2276872"/>
            <a:ext cx="1859209" cy="2172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5271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8775637" cy="568863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57" t="13591" r="16005" b="13826"/>
          <a:stretch/>
        </p:blipFill>
        <p:spPr>
          <a:xfrm>
            <a:off x="2771800" y="4725144"/>
            <a:ext cx="1027289" cy="8686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44" t="9547" r="15185" b="22798"/>
          <a:stretch/>
        </p:blipFill>
        <p:spPr>
          <a:xfrm rot="10800000" flipV="1">
            <a:off x="6960331" y="5841446"/>
            <a:ext cx="1259089" cy="935778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55576" y="5841446"/>
            <a:ext cx="1296144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2123728" y="5956609"/>
            <a:ext cx="503873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mpir Deco" panose="02000400000000000000" pitchFamily="2" charset="0"/>
              </a:rPr>
              <a:t>Курочка РЯБА</a:t>
            </a:r>
            <a:endParaRPr lang="ru-RU" sz="40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mpir Deco" panose="02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91993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844"/>
            <a:ext cx="9144000" cy="607136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4972658"/>
            <a:ext cx="1524000" cy="17145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4825021"/>
            <a:ext cx="714375" cy="12001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972658"/>
            <a:ext cx="857250" cy="90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3007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hlinkClick r:id="rId2" action="ppaction://hlinksldjump"/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885"/>
          <a:stretch/>
        </p:blipFill>
        <p:spPr>
          <a:xfrm>
            <a:off x="168011" y="764704"/>
            <a:ext cx="8856983" cy="602585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4335" y="0"/>
            <a:ext cx="1597720" cy="176205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098969" y="-74268"/>
            <a:ext cx="17524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/>
                <a:solidFill>
                  <a:schemeClr val="accent3"/>
                </a:solidFill>
                <a:effectLst/>
                <a:latin typeface="Ampir Deco" panose="02000400000000000000" pitchFamily="2" charset="0"/>
              </a:rPr>
              <a:t>три</a:t>
            </a:r>
            <a:endParaRPr lang="ru-RU" sz="5400" b="1" cap="none" spc="0" dirty="0">
              <a:ln/>
              <a:solidFill>
                <a:schemeClr val="accent3"/>
              </a:solidFill>
              <a:effectLst/>
              <a:latin typeface="Ampir Deco" panose="02000400000000000000" pitchFamily="2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560888" y="-60533"/>
            <a:ext cx="40078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/>
                <a:solidFill>
                  <a:schemeClr val="accent3"/>
                </a:solidFill>
                <a:effectLst/>
                <a:latin typeface="Ampir Deco" panose="02000400000000000000" pitchFamily="2" charset="0"/>
              </a:rPr>
              <a:t>поросёнка</a:t>
            </a:r>
            <a:endParaRPr lang="ru-RU" sz="5400" b="1" cap="none" spc="0" dirty="0">
              <a:ln/>
              <a:solidFill>
                <a:schemeClr val="accent3"/>
              </a:solidFill>
              <a:effectLst/>
              <a:latin typeface="Ampir Deco" panose="02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630013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9" y="1"/>
            <a:ext cx="9144000" cy="70294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4029" y="6211669"/>
            <a:ext cx="512512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3600" b="1" cap="all" spc="0" dirty="0" smtClean="0">
                <a:ln/>
                <a:solidFill>
                  <a:srgbClr val="00B0F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_CooperBlackRg" panose="0208090404030B020404" pitchFamily="18" charset="-52"/>
              </a:rPr>
              <a:t>Маша и медведь</a:t>
            </a:r>
            <a:endParaRPr lang="ru-RU" sz="3600" b="1" cap="all" spc="0" dirty="0">
              <a:ln/>
              <a:solidFill>
                <a:srgbClr val="00B0F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_CooperBlackRg" panose="0208090404030B020404" pitchFamily="18" charset="-52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3291878"/>
            <a:ext cx="1512168" cy="1690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7451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044005"/>
            <a:ext cx="82750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dventure" panose="02000503020000020003" pitchFamily="2" charset="0"/>
              </a:rPr>
              <a:t>Спасибо за внимание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dventure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06479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245</TotalTime>
  <Words>21</Words>
  <Application>Microsoft Office PowerPoint</Application>
  <PresentationFormat>Экран (4:3)</PresentationFormat>
  <Paragraphs>8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7" baseType="lpstr">
      <vt:lpstr>a_CooperBlackRg</vt:lpstr>
      <vt:lpstr>a_OldTyperCmDcFnt1</vt:lpstr>
      <vt:lpstr>Adventure</vt:lpstr>
      <vt:lpstr>Agatha-Modern</vt:lpstr>
      <vt:lpstr>Ampir Deco</vt:lpstr>
      <vt:lpstr>Georgia</vt:lpstr>
      <vt:lpstr>Trebuchet MS</vt:lpstr>
      <vt:lpstr>Воздушный поток</vt:lpstr>
      <vt:lpstr>   Сказка ложь, да в ней намек!  Добрым молодцам урок.  ( А. С. Пушкин)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User11</dc:creator>
  <cp:lastModifiedBy>Татьяна</cp:lastModifiedBy>
  <cp:revision>25</cp:revision>
  <dcterms:created xsi:type="dcterms:W3CDTF">2017-11-13T12:12:36Z</dcterms:created>
  <dcterms:modified xsi:type="dcterms:W3CDTF">2020-11-14T16:50:31Z</dcterms:modified>
</cp:coreProperties>
</file>